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2E88-E5DB-4D7F-8386-3D4588C1179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11BEB-B67C-428A-B9A6-B2D404102F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 Domains of Writing </a:t>
            </a:r>
            <a:endParaRPr lang="en-US" dirty="0"/>
          </a:p>
        </p:txBody>
      </p:sp>
      <p:pic>
        <p:nvPicPr>
          <p:cNvPr id="1026" name="Picture 2" descr="C:\Documents and Settings\user\Local Settings\Temporary Internet Files\Content.IE5\QHXG33L1\MC900431629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2057400" cy="22860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Local Settings\Temporary Internet Files\Content.IE5\6V9RA3NA\MC90001309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304800"/>
            <a:ext cx="1942186" cy="2615024"/>
          </a:xfrm>
          <a:prstGeom prst="rect">
            <a:avLst/>
          </a:prstGeom>
          <a:noFill/>
        </p:spPr>
      </p:pic>
      <p:pic>
        <p:nvPicPr>
          <p:cNvPr id="1028" name="Picture 4" descr="C:\Documents and Settings\user\Local Settings\Temporary Internet Files\Content.IE5\Z1BSCTL4\MC900441726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352800"/>
            <a:ext cx="2743200" cy="2743200"/>
          </a:xfrm>
          <a:prstGeom prst="rect">
            <a:avLst/>
          </a:prstGeom>
          <a:noFill/>
        </p:spPr>
      </p:pic>
      <p:pic>
        <p:nvPicPr>
          <p:cNvPr id="1029" name="Picture 5" descr="C:\Documents and Settings\user\Local Settings\Temporary Internet Files\Content.IE5\QT1FQ6VX\MC900432664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228600"/>
            <a:ext cx="2476500" cy="2476500"/>
          </a:xfrm>
          <a:prstGeom prst="rect">
            <a:avLst/>
          </a:prstGeom>
          <a:noFill/>
        </p:spPr>
      </p:pic>
      <p:pic>
        <p:nvPicPr>
          <p:cNvPr id="1030" name="Picture 6" descr="C:\Documents and Settings\user\Local Settings\Temporary Internet Files\Content.IE5\AQ42MIZQ\MC90023388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05400" y="3657600"/>
            <a:ext cx="2514600" cy="28517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Conventions is the grammar, mechanics, spelling</a:t>
            </a:r>
            <a:r>
              <a:rPr lang="en-US" dirty="0"/>
              <a:t>, </a:t>
            </a:r>
            <a:r>
              <a:rPr lang="en-US" dirty="0" smtClean="0"/>
              <a:t>usage and sentence formation used in writing.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10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7620000" cy="586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write using conventions properly?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writer must write with evident control of grammar, mechanics, spelling</a:t>
            </a:r>
            <a:r>
              <a:rPr lang="en-US" dirty="0"/>
              <a:t>, </a:t>
            </a:r>
            <a:r>
              <a:rPr lang="en-US" dirty="0" smtClean="0"/>
              <a:t>usage and sentence formation.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39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534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ditingmark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52400"/>
            <a:ext cx="7467600" cy="6477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43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609600"/>
            <a:ext cx="7924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44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763000" cy="594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45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7924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49</Words>
  <Application>Microsoft Office PowerPoint</Application>
  <PresentationFormat>On-screen Show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5 Domains of Writing </vt:lpstr>
      <vt:lpstr>Conventions </vt:lpstr>
      <vt:lpstr>Slide 3</vt:lpstr>
      <vt:lpstr>How do you write using conventions properly? </vt:lpstr>
      <vt:lpstr>Slide 5</vt:lpstr>
      <vt:lpstr>Slide 6</vt:lpstr>
      <vt:lpstr>Slide 7</vt:lpstr>
      <vt:lpstr>Slide 8</vt:lpstr>
      <vt:lpstr>Slide 9</vt:lpstr>
    </vt:vector>
  </TitlesOfParts>
  <Company>CASD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Domains of Writing </dc:title>
  <dc:creator> </dc:creator>
  <cp:lastModifiedBy> </cp:lastModifiedBy>
  <cp:revision>3</cp:revision>
  <dcterms:created xsi:type="dcterms:W3CDTF">2012-09-24T11:31:21Z</dcterms:created>
  <dcterms:modified xsi:type="dcterms:W3CDTF">2012-09-24T14:54:08Z</dcterms:modified>
</cp:coreProperties>
</file>